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141D-24E5-20BE-933C-3BC2D104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5328C-C884-7F36-C695-FCFE45127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E318D-E75A-FC33-F210-2940CE65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B8614-9EAC-9B19-CDBC-6DD8397A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C6EA-BC70-ECAD-46D4-E945F30E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9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EC9C-6858-3D26-26A5-5C2ED599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91685-6112-4D9B-1C43-30510B3E0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74A6-B6E9-B09B-BC81-E29FF39E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0AC1C-87C1-70F4-643F-22355500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1671A-53B2-1467-3F69-988EE525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6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F0D3C-1EA3-1296-4688-8DB296C4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FB68E-574C-7479-B371-16B043AAD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9110F-722D-1F64-FEE1-CFF9C270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07CC1-125D-2CFF-DBD8-C23CF04C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1D41-50DF-18C5-2C7D-0C7B504B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345EC-D058-72E2-746F-384DEB40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290C9-606A-EC7C-C007-3E48F4D98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8A4E4-8C3D-4CFF-C972-10EAB688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B7D23-CF93-E55B-5E95-4B9B5692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EBC3E-4E55-8BB6-B756-08C607A9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BD7A3-138C-6785-6C2B-DC6D2308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E61C5-9493-8918-753F-EFC24C060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72C76-F957-EC4E-55E4-FD5E7BD4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7465-E3B0-6FDA-03BB-575CEC01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075AA-0D95-6C39-95EF-85B1B87A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8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006F7-42AA-8750-8D4B-B6058E94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08F43-364D-11BC-059E-2A15CAE56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2B8A9-46D5-DDBD-D5E7-2F7B71140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4867A-3AD1-FBBA-1F95-B2BA90254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A158C-1F93-5936-530D-458C8442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ACB15-CCEC-6F5C-E5AF-037B69F8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6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0295-F0CA-7238-C3CF-55DF37027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ED2D0-A864-14E1-D509-3C3F5BB34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076DE-1DE6-BC46-6CE9-6B13C2476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AE181-7B02-BCE6-2AB4-77373DC4C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5448AB-B014-D4FA-B2ED-8DE0FC883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CC337-6192-671A-6F57-D4C738473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772D4-D8B4-6D66-18B3-30930B88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04F438-D2B1-B232-D740-E5DD615B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48ADC-9403-596D-230A-9CB339A3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CFC8C-1A8E-0619-A617-48058707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4FDF7-CB1D-8681-DEB2-137E3EF45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C9DAC-33AD-CF7C-71AD-308B5725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7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7596A-C4EE-0A65-8D11-814E3C0C0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AA20A-3113-9A2A-ADCE-B3A32DF2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A1D6A-4552-D6B3-5C77-ABAD2788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78E5F-0731-DBAD-82D3-1D027EB6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8015-CB9A-4122-8192-78226D1B3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A40FF-6EFF-570F-6AA2-813AA6078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61C26-19E4-E77E-53B5-FE722A75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21655-9C4A-9CAD-9BB7-CA59F8C7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E7CEA-2A68-0FA8-35CB-3884F5B4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4F69-D52C-A862-BBEB-21BFBA56C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D3F13-57C0-A9FC-7912-C081AAD8D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46CEE-BD32-4353-253C-BF0AB7D7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56B8E-99BF-C21F-01A2-2FCCCA50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9D821-ADDD-1B45-7926-762B8F108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3F890-EC47-A6FA-AD31-FCA9F8CD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3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65BDD-C34C-E427-7BCC-D5F0FD63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2150-66FC-5BD7-D538-DB74797C6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EE947-70B4-6B05-C0B5-75FF28ACD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0ACD-9AA2-45BD-BE59-24937F97FB9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E9AD3-A3C8-8523-A617-918DC3BCA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F18E-432C-C732-1CC4-DE6DF20AB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ACA1-2545-4B7F-BE63-B5EFDC60E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8" descr="Hierarchy Level 3 Item 2">
            <a:extLst>
              <a:ext uri="{FF2B5EF4-FFF2-40B4-BE49-F238E27FC236}">
                <a16:creationId xmlns:a16="http://schemas.microsoft.com/office/drawing/2014/main" id="{A9317DEC-C42C-4545-A999-E57807C79FB9}"/>
              </a:ext>
            </a:extLst>
          </p:cNvPr>
          <p:cNvGrpSpPr/>
          <p:nvPr/>
        </p:nvGrpSpPr>
        <p:grpSpPr>
          <a:xfrm>
            <a:off x="1164176" y="1638758"/>
            <a:ext cx="2160000" cy="1289213"/>
            <a:chOff x="2212655" y="3562306"/>
            <a:chExt cx="2160000" cy="1289213"/>
          </a:xfrm>
        </p:grpSpPr>
        <p:cxnSp>
          <p:nvCxnSpPr>
            <p:cNvPr id="8" name="Connector: Elbow 75">
              <a:extLst>
                <a:ext uri="{FF2B5EF4-FFF2-40B4-BE49-F238E27FC236}">
                  <a16:creationId xmlns:a16="http://schemas.microsoft.com/office/drawing/2014/main" id="{0535B4DA-9325-3148-884E-B1DE9E713DCA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352483" y="4621427"/>
              <a:ext cx="304631" cy="155553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7457847C-147C-4542-8FCE-6BD0D6EBCC42}"/>
                </a:ext>
              </a:extLst>
            </p:cNvPr>
            <p:cNvSpPr/>
            <p:nvPr/>
          </p:nvSpPr>
          <p:spPr>
            <a:xfrm>
              <a:off x="2212655" y="3562306"/>
              <a:ext cx="2160000" cy="900000"/>
            </a:xfrm>
            <a:prstGeom prst="rect">
              <a:avLst/>
            </a:prstGeom>
            <a:solidFill>
              <a:schemeClr val="accent5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Laura Mostert</a:t>
              </a:r>
              <a:br>
                <a:rPr lang="en-US" sz="1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00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Voorzitster</a:t>
              </a:r>
              <a:endPara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Oval 74">
              <a:extLst>
                <a:ext uri="{FF2B5EF4-FFF2-40B4-BE49-F238E27FC236}">
                  <a16:creationId xmlns:a16="http://schemas.microsoft.com/office/drawing/2014/main" id="{095B5CE0-23D8-7248-A7A2-CCDB4B356AC8}"/>
                </a:ext>
              </a:extLst>
            </p:cNvPr>
            <p:cNvSpPr/>
            <p:nvPr/>
          </p:nvSpPr>
          <p:spPr>
            <a:xfrm>
              <a:off x="2380265" y="4459400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39" descr="Hierarchy Level 3 Item 3">
            <a:extLst>
              <a:ext uri="{FF2B5EF4-FFF2-40B4-BE49-F238E27FC236}">
                <a16:creationId xmlns:a16="http://schemas.microsoft.com/office/drawing/2014/main" id="{1FF2A312-9E13-D446-8A07-94E86CAC9BF1}"/>
              </a:ext>
            </a:extLst>
          </p:cNvPr>
          <p:cNvGrpSpPr/>
          <p:nvPr/>
        </p:nvGrpSpPr>
        <p:grpSpPr>
          <a:xfrm>
            <a:off x="3633864" y="1638146"/>
            <a:ext cx="2160000" cy="1294390"/>
            <a:chOff x="4093014" y="3561701"/>
            <a:chExt cx="2160000" cy="1294390"/>
          </a:xfrm>
        </p:grpSpPr>
        <p:cxnSp>
          <p:nvCxnSpPr>
            <p:cNvPr id="12" name="Connector: Elbow 77">
              <a:extLst>
                <a:ext uri="{FF2B5EF4-FFF2-40B4-BE49-F238E27FC236}">
                  <a16:creationId xmlns:a16="http://schemas.microsoft.com/office/drawing/2014/main" id="{91A223BD-C62E-D142-9E12-E88B67E8EC0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213130" y="4606288"/>
              <a:ext cx="330912" cy="168694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31">
              <a:extLst>
                <a:ext uri="{FF2B5EF4-FFF2-40B4-BE49-F238E27FC236}">
                  <a16:creationId xmlns:a16="http://schemas.microsoft.com/office/drawing/2014/main" id="{25D97D79-5A61-0145-BD30-B00E8D04CA49}"/>
                </a:ext>
              </a:extLst>
            </p:cNvPr>
            <p:cNvSpPr/>
            <p:nvPr/>
          </p:nvSpPr>
          <p:spPr>
            <a:xfrm>
              <a:off x="4093014" y="3561701"/>
              <a:ext cx="2160000" cy="900000"/>
            </a:xfrm>
            <a:prstGeom prst="rect">
              <a:avLst/>
            </a:prstGeom>
            <a:solidFill>
              <a:schemeClr val="accent5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</a:pPr>
              <a:r>
                <a:rPr lang="en-US" sz="1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Janine van Twist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0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Bestuurslid</a:t>
              </a:r>
              <a:r>
                <a:rPr lang="en-US" sz="1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/ 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</a:pPr>
              <a:r>
                <a:rPr lang="en-US" sz="100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Secretaris</a:t>
              </a:r>
              <a:endPara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76">
              <a:extLst>
                <a:ext uri="{FF2B5EF4-FFF2-40B4-BE49-F238E27FC236}">
                  <a16:creationId xmlns:a16="http://schemas.microsoft.com/office/drawing/2014/main" id="{24FE1F1D-87EB-914F-8DBE-D69B1966090B}"/>
                </a:ext>
              </a:extLst>
            </p:cNvPr>
            <p:cNvSpPr/>
            <p:nvPr/>
          </p:nvSpPr>
          <p:spPr>
            <a:xfrm>
              <a:off x="4239104" y="4453371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34" descr="Hierarchy Level 3 Item 4">
            <a:extLst>
              <a:ext uri="{FF2B5EF4-FFF2-40B4-BE49-F238E27FC236}">
                <a16:creationId xmlns:a16="http://schemas.microsoft.com/office/drawing/2014/main" id="{F321F104-204F-4B44-B5D5-337DB60F4228}"/>
              </a:ext>
            </a:extLst>
          </p:cNvPr>
          <p:cNvGrpSpPr/>
          <p:nvPr/>
        </p:nvGrpSpPr>
        <p:grpSpPr>
          <a:xfrm>
            <a:off x="6081542" y="1638000"/>
            <a:ext cx="2160000" cy="990095"/>
            <a:chOff x="5962612" y="3764918"/>
            <a:chExt cx="2160000" cy="990095"/>
          </a:xfrm>
        </p:grpSpPr>
        <p:grpSp>
          <p:nvGrpSpPr>
            <p:cNvPr id="17" name="Group 130" descr="Profile with Photo">
              <a:extLst>
                <a:ext uri="{FF2B5EF4-FFF2-40B4-BE49-F238E27FC236}">
                  <a16:creationId xmlns:a16="http://schemas.microsoft.com/office/drawing/2014/main" id="{E7D4050A-21DD-D74E-934C-4D77C8B746D0}"/>
                </a:ext>
              </a:extLst>
            </p:cNvPr>
            <p:cNvGrpSpPr/>
            <p:nvPr/>
          </p:nvGrpSpPr>
          <p:grpSpPr>
            <a:xfrm>
              <a:off x="5962612" y="3764918"/>
              <a:ext cx="2160000" cy="943313"/>
              <a:chOff x="5962612" y="3764918"/>
              <a:chExt cx="2160000" cy="943313"/>
            </a:xfrm>
          </p:grpSpPr>
          <p:pic>
            <p:nvPicPr>
              <p:cNvPr id="19" name="Picture 59" descr="Shadow">
                <a:extLst>
                  <a:ext uri="{FF2B5EF4-FFF2-40B4-BE49-F238E27FC236}">
                    <a16:creationId xmlns:a16="http://schemas.microsoft.com/office/drawing/2014/main" id="{00A3B6DF-1DF8-5A47-9304-C45B6A1602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6097872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20" name="Rectangle 35">
                <a:extLst>
                  <a:ext uri="{FF2B5EF4-FFF2-40B4-BE49-F238E27FC236}">
                    <a16:creationId xmlns:a16="http://schemas.microsoft.com/office/drawing/2014/main" id="{D9057DE6-F8B9-5443-96FB-BF2312E56BDF}"/>
                  </a:ext>
                </a:extLst>
              </p:cNvPr>
              <p:cNvSpPr/>
              <p:nvPr/>
            </p:nvSpPr>
            <p:spPr>
              <a:xfrm>
                <a:off x="5962612" y="3764918"/>
                <a:ext cx="2160000" cy="900000"/>
              </a:xfrm>
              <a:prstGeom prst="rect">
                <a:avLst/>
              </a:prstGeom>
              <a:solidFill>
                <a:schemeClr val="accent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anchor="ctr" anchorCtr="0">
                <a:noAutofit/>
              </a:bodyPr>
              <a:lstStyle/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Wiggele de Haas &amp; </a:t>
                </a:r>
              </a:p>
              <a:p>
                <a:pPr defTabSz="3556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Jan Groeneveld</a:t>
                </a:r>
                <a:br>
                  <a:rPr lang="en-US" sz="1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en-US" sz="10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en-US" sz="1000" dirty="0" err="1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Bestuursleden</a:t>
                </a:r>
                <a:br>
                  <a:rPr lang="en-US" sz="1000" dirty="0">
                    <a:solidFill>
                      <a:schemeClr val="bg1"/>
                    </a:solidFill>
                  </a:rPr>
                </a:br>
                <a:r>
                  <a:rPr lang="en-US" sz="1000" dirty="0">
                    <a:solidFill>
                      <a:schemeClr val="bg1"/>
                    </a:solidFill>
                  </a:rPr>
                  <a:t>    </a:t>
                </a:r>
                <a:endParaRPr lang="en-US" sz="9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Oval 78">
              <a:extLst>
                <a:ext uri="{FF2B5EF4-FFF2-40B4-BE49-F238E27FC236}">
                  <a16:creationId xmlns:a16="http://schemas.microsoft.com/office/drawing/2014/main" id="{E7B64433-DDBF-5B4D-9B0E-E043E9F033F7}"/>
                </a:ext>
              </a:extLst>
            </p:cNvPr>
            <p:cNvSpPr/>
            <p:nvPr/>
          </p:nvSpPr>
          <p:spPr>
            <a:xfrm>
              <a:off x="6054914" y="4647013"/>
              <a:ext cx="108000" cy="10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1" name="Straight Connector 108" descr="Hierarchy lines">
            <a:extLst>
              <a:ext uri="{FF2B5EF4-FFF2-40B4-BE49-F238E27FC236}">
                <a16:creationId xmlns:a16="http://schemas.microsoft.com/office/drawing/2014/main" id="{51B914B3-383B-7D48-BDA5-5530E764B906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7154023" y="7776534"/>
            <a:ext cx="7519" cy="22952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137" descr="Hierarchy Level 3 Item 5">
            <a:extLst>
              <a:ext uri="{FF2B5EF4-FFF2-40B4-BE49-F238E27FC236}">
                <a16:creationId xmlns:a16="http://schemas.microsoft.com/office/drawing/2014/main" id="{233C71C8-5490-9243-99A6-9FDAE949817D}"/>
              </a:ext>
            </a:extLst>
          </p:cNvPr>
          <p:cNvGrpSpPr/>
          <p:nvPr/>
        </p:nvGrpSpPr>
        <p:grpSpPr>
          <a:xfrm>
            <a:off x="8875721" y="2619880"/>
            <a:ext cx="2111037" cy="2317073"/>
            <a:chOff x="8090400" y="3733829"/>
            <a:chExt cx="2111037" cy="2317073"/>
          </a:xfrm>
        </p:grpSpPr>
        <p:cxnSp>
          <p:nvCxnSpPr>
            <p:cNvPr id="23" name="Connector: Elbow 141">
              <a:extLst>
                <a:ext uri="{FF2B5EF4-FFF2-40B4-BE49-F238E27FC236}">
                  <a16:creationId xmlns:a16="http://schemas.microsoft.com/office/drawing/2014/main" id="{5FA93A3F-1E0F-E24C-B526-CCE8B9A96F30}"/>
                </a:ext>
              </a:extLst>
            </p:cNvPr>
            <p:cNvCxnSpPr>
              <a:cxnSpLocks/>
              <a:stCxn id="30" idx="4"/>
              <a:endCxn id="27" idx="1"/>
            </p:cNvCxnSpPr>
            <p:nvPr/>
          </p:nvCxnSpPr>
          <p:spPr>
            <a:xfrm rot="16200000" flipH="1">
              <a:off x="8123289" y="4523974"/>
              <a:ext cx="314113" cy="14479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or: Elbow 142">
              <a:extLst>
                <a:ext uri="{FF2B5EF4-FFF2-40B4-BE49-F238E27FC236}">
                  <a16:creationId xmlns:a16="http://schemas.microsoft.com/office/drawing/2014/main" id="{9DAEA17C-FE5F-E44E-9105-E9C45DFAD387}"/>
                </a:ext>
              </a:extLst>
            </p:cNvPr>
            <p:cNvCxnSpPr>
              <a:cxnSpLocks/>
              <a:stCxn id="30" idx="4"/>
              <a:endCxn id="28" idx="1"/>
            </p:cNvCxnSpPr>
            <p:nvPr/>
          </p:nvCxnSpPr>
          <p:spPr>
            <a:xfrm rot="16200000" flipH="1">
              <a:off x="7921795" y="4725468"/>
              <a:ext cx="843841" cy="27153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or: Elbow 143">
              <a:extLst>
                <a:ext uri="{FF2B5EF4-FFF2-40B4-BE49-F238E27FC236}">
                  <a16:creationId xmlns:a16="http://schemas.microsoft.com/office/drawing/2014/main" id="{A89D575C-6674-894F-B653-60EF0C5D1879}"/>
                </a:ext>
              </a:extLst>
            </p:cNvPr>
            <p:cNvCxnSpPr>
              <a:cxnSpLocks/>
              <a:stCxn id="30" idx="4"/>
              <a:endCxn id="29" idx="1"/>
            </p:cNvCxnSpPr>
            <p:nvPr/>
          </p:nvCxnSpPr>
          <p:spPr>
            <a:xfrm rot="16200000" flipH="1">
              <a:off x="7723899" y="4923364"/>
              <a:ext cx="1377586" cy="409490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150">
              <a:extLst>
                <a:ext uri="{FF2B5EF4-FFF2-40B4-BE49-F238E27FC236}">
                  <a16:creationId xmlns:a16="http://schemas.microsoft.com/office/drawing/2014/main" id="{E6675C89-1012-8644-AF90-63EC6D3BA310}"/>
                </a:ext>
              </a:extLst>
            </p:cNvPr>
            <p:cNvSpPr/>
            <p:nvPr/>
          </p:nvSpPr>
          <p:spPr>
            <a:xfrm>
              <a:off x="8090400" y="3733829"/>
              <a:ext cx="1836000" cy="64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" tIns="5080" rIns="5080" bIns="5080" numCol="1" spcCol="1270" anchor="ctr" anchorCtr="0">
              <a:noAutofit/>
            </a:bodyPr>
            <a:lstStyle/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FINANCIËN</a:t>
              </a:r>
            </a:p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PROMOTIE</a:t>
              </a:r>
            </a:p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VEILIGHEID</a:t>
              </a:r>
            </a:p>
          </p:txBody>
        </p:sp>
        <p:sp>
          <p:nvSpPr>
            <p:cNvPr id="27" name="Rectangle 145" descr="Profile Without Photo">
              <a:extLst>
                <a:ext uri="{FF2B5EF4-FFF2-40B4-BE49-F238E27FC236}">
                  <a16:creationId xmlns:a16="http://schemas.microsoft.com/office/drawing/2014/main" id="{F71AC498-7D6D-0046-AD9F-6DE726E4E9B6}"/>
                </a:ext>
              </a:extLst>
            </p:cNvPr>
            <p:cNvSpPr/>
            <p:nvPr/>
          </p:nvSpPr>
          <p:spPr>
            <a:xfrm>
              <a:off x="8352743" y="4519429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Voozitter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werkgroep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Hoogwaterveiligheid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146" descr="Profile Without Photo">
              <a:extLst>
                <a:ext uri="{FF2B5EF4-FFF2-40B4-BE49-F238E27FC236}">
                  <a16:creationId xmlns:a16="http://schemas.microsoft.com/office/drawing/2014/main" id="{12A820D2-BE78-B042-873C-E25CB094CF4C}"/>
                </a:ext>
              </a:extLst>
            </p:cNvPr>
            <p:cNvSpPr/>
            <p:nvPr/>
          </p:nvSpPr>
          <p:spPr>
            <a:xfrm>
              <a:off x="8479483" y="5049157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Voorzitter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werkgroep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</a:p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Verkeer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&amp; - </a:t>
              </a: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veiligheid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</p:txBody>
        </p:sp>
        <p:sp>
          <p:nvSpPr>
            <p:cNvPr id="29" name="Rectangle 147">
              <a:extLst>
                <a:ext uri="{FF2B5EF4-FFF2-40B4-BE49-F238E27FC236}">
                  <a16:creationId xmlns:a16="http://schemas.microsoft.com/office/drawing/2014/main" id="{4ED0935E-153D-DF4E-B972-BB8E90F4228A}"/>
                </a:ext>
              </a:extLst>
            </p:cNvPr>
            <p:cNvSpPr/>
            <p:nvPr/>
          </p:nvSpPr>
          <p:spPr>
            <a:xfrm>
              <a:off x="8617437" y="5582902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Kernteamplus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participatie</a:t>
              </a:r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Oval 148">
              <a:extLst>
                <a:ext uri="{FF2B5EF4-FFF2-40B4-BE49-F238E27FC236}">
                  <a16:creationId xmlns:a16="http://schemas.microsoft.com/office/drawing/2014/main" id="{CCEF915B-C9C1-4844-A356-01FFDF9E816E}"/>
                </a:ext>
              </a:extLst>
            </p:cNvPr>
            <p:cNvSpPr/>
            <p:nvPr/>
          </p:nvSpPr>
          <p:spPr>
            <a:xfrm>
              <a:off x="8171947" y="4367316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33" name="Connector: Elbow 105">
            <a:extLst>
              <a:ext uri="{FF2B5EF4-FFF2-40B4-BE49-F238E27FC236}">
                <a16:creationId xmlns:a16="http://schemas.microsoft.com/office/drawing/2014/main" id="{0725ED4E-6CF4-E645-AB0E-C163D1939F42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60338" y="2693072"/>
            <a:ext cx="304844" cy="169832"/>
          </a:xfrm>
          <a:prstGeom prst="bentConnector3">
            <a:avLst>
              <a:gd name="adj1" fmla="val 95876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07">
            <a:extLst>
              <a:ext uri="{FF2B5EF4-FFF2-40B4-BE49-F238E27FC236}">
                <a16:creationId xmlns:a16="http://schemas.microsoft.com/office/drawing/2014/main" id="{3D51960B-4D6D-B846-90BF-1014DE74706E}"/>
              </a:ext>
            </a:extLst>
          </p:cNvPr>
          <p:cNvSpPr/>
          <p:nvPr/>
        </p:nvSpPr>
        <p:spPr>
          <a:xfrm>
            <a:off x="8487922" y="1638000"/>
            <a:ext cx="2160000" cy="900000"/>
          </a:xfrm>
          <a:prstGeom prst="rect">
            <a:avLst/>
          </a:prstGeo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defTabSz="355600">
              <a:lnSpc>
                <a:spcPct val="90000"/>
              </a:lnSpc>
              <a:spcBef>
                <a:spcPct val="0"/>
              </a:spcBef>
            </a:pPr>
            <a:r>
              <a:rPr lang="en-US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Soepnel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Bestuurslid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</a:pP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Penningmeester</a:t>
            </a:r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5" name="Connector: Elbow 109">
            <a:extLst>
              <a:ext uri="{FF2B5EF4-FFF2-40B4-BE49-F238E27FC236}">
                <a16:creationId xmlns:a16="http://schemas.microsoft.com/office/drawing/2014/main" id="{B02EA94C-6339-7F49-A5FC-B8DB26E43338}"/>
              </a:ext>
            </a:extLst>
          </p:cNvPr>
          <p:cNvCxnSpPr>
            <a:cxnSpLocks/>
          </p:cNvCxnSpPr>
          <p:nvPr/>
        </p:nvCxnSpPr>
        <p:spPr>
          <a:xfrm rot="16200000" flipH="1">
            <a:off x="8584121" y="2685969"/>
            <a:ext cx="421222" cy="155555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111">
            <a:extLst>
              <a:ext uri="{FF2B5EF4-FFF2-40B4-BE49-F238E27FC236}">
                <a16:creationId xmlns:a16="http://schemas.microsoft.com/office/drawing/2014/main" id="{7CA35235-A9EE-0C44-BFA5-732B90E558E0}"/>
              </a:ext>
            </a:extLst>
          </p:cNvPr>
          <p:cNvSpPr/>
          <p:nvPr/>
        </p:nvSpPr>
        <p:spPr>
          <a:xfrm>
            <a:off x="8664186" y="2548657"/>
            <a:ext cx="108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roup 112" descr="Hierarchy Level 3 Item 5">
            <a:extLst>
              <a:ext uri="{FF2B5EF4-FFF2-40B4-BE49-F238E27FC236}">
                <a16:creationId xmlns:a16="http://schemas.microsoft.com/office/drawing/2014/main" id="{5BA44437-B6F8-8E4E-B0FC-ED19F1C99F22}"/>
              </a:ext>
            </a:extLst>
          </p:cNvPr>
          <p:cNvGrpSpPr/>
          <p:nvPr/>
        </p:nvGrpSpPr>
        <p:grpSpPr>
          <a:xfrm>
            <a:off x="6397545" y="2613388"/>
            <a:ext cx="2111037" cy="2317073"/>
            <a:chOff x="8090400" y="3733829"/>
            <a:chExt cx="2111037" cy="2317073"/>
          </a:xfrm>
        </p:grpSpPr>
        <p:cxnSp>
          <p:nvCxnSpPr>
            <p:cNvPr id="38" name="Connector: Elbow 113">
              <a:extLst>
                <a:ext uri="{FF2B5EF4-FFF2-40B4-BE49-F238E27FC236}">
                  <a16:creationId xmlns:a16="http://schemas.microsoft.com/office/drawing/2014/main" id="{8906FFD2-C647-F740-8D41-EC87C7A21AFD}"/>
                </a:ext>
              </a:extLst>
            </p:cNvPr>
            <p:cNvCxnSpPr>
              <a:cxnSpLocks/>
              <a:stCxn id="45" idx="4"/>
              <a:endCxn id="42" idx="1"/>
            </p:cNvCxnSpPr>
            <p:nvPr/>
          </p:nvCxnSpPr>
          <p:spPr>
            <a:xfrm rot="16200000" flipH="1">
              <a:off x="8123289" y="4523974"/>
              <a:ext cx="314113" cy="14479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Elbow 114">
              <a:extLst>
                <a:ext uri="{FF2B5EF4-FFF2-40B4-BE49-F238E27FC236}">
                  <a16:creationId xmlns:a16="http://schemas.microsoft.com/office/drawing/2014/main" id="{A153D0E6-90A4-F640-A02C-BCE4CF1F6120}"/>
                </a:ext>
              </a:extLst>
            </p:cNvPr>
            <p:cNvCxnSpPr>
              <a:cxnSpLocks/>
              <a:stCxn id="45" idx="4"/>
              <a:endCxn id="43" idx="1"/>
            </p:cNvCxnSpPr>
            <p:nvPr/>
          </p:nvCxnSpPr>
          <p:spPr>
            <a:xfrm rot="16200000" flipH="1">
              <a:off x="7921795" y="4725468"/>
              <a:ext cx="843841" cy="27153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or: Elbow 115">
              <a:extLst>
                <a:ext uri="{FF2B5EF4-FFF2-40B4-BE49-F238E27FC236}">
                  <a16:creationId xmlns:a16="http://schemas.microsoft.com/office/drawing/2014/main" id="{61883279-44FB-B349-A36F-253718D9ADF5}"/>
                </a:ext>
              </a:extLst>
            </p:cNvPr>
            <p:cNvCxnSpPr>
              <a:cxnSpLocks/>
              <a:stCxn id="45" idx="4"/>
              <a:endCxn id="44" idx="1"/>
            </p:cNvCxnSpPr>
            <p:nvPr/>
          </p:nvCxnSpPr>
          <p:spPr>
            <a:xfrm rot="16200000" flipH="1">
              <a:off x="7723899" y="4923364"/>
              <a:ext cx="1377586" cy="409490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117">
              <a:extLst>
                <a:ext uri="{FF2B5EF4-FFF2-40B4-BE49-F238E27FC236}">
                  <a16:creationId xmlns:a16="http://schemas.microsoft.com/office/drawing/2014/main" id="{47512FF8-63D5-1342-BE11-16553834E084}"/>
                </a:ext>
              </a:extLst>
            </p:cNvPr>
            <p:cNvSpPr/>
            <p:nvPr/>
          </p:nvSpPr>
          <p:spPr>
            <a:xfrm>
              <a:off x="8090400" y="3733829"/>
              <a:ext cx="1836000" cy="64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" tIns="5080" rIns="5080" bIns="5080" numCol="1" spcCol="1270" anchor="ctr" anchorCtr="0">
              <a:noAutofit/>
            </a:bodyPr>
            <a:lstStyle/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BIODIVERSITEIT</a:t>
              </a:r>
            </a:p>
            <a:p>
              <a:pPr indent="-108000" defTabSz="355600">
                <a:spcBef>
                  <a:spcPct val="0"/>
                </a:spcBef>
                <a:buFont typeface="Wingdings" panose="05000000000000000000" pitchFamily="2" charset="2"/>
                <a:buChar char="§"/>
              </a:pP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NATUURLIJK BEHEER</a:t>
              </a:r>
            </a:p>
            <a:p>
              <a:pPr defTabSz="355600"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DOORSTROOMGEBIED</a:t>
              </a:r>
            </a:p>
          </p:txBody>
        </p:sp>
        <p:sp>
          <p:nvSpPr>
            <p:cNvPr id="42" name="Rectangle 124" descr="Profile Without Photo">
              <a:extLst>
                <a:ext uri="{FF2B5EF4-FFF2-40B4-BE49-F238E27FC236}">
                  <a16:creationId xmlns:a16="http://schemas.microsoft.com/office/drawing/2014/main" id="{90431D9E-7020-0A46-9931-7910B7569D2D}"/>
                </a:ext>
              </a:extLst>
            </p:cNvPr>
            <p:cNvSpPr/>
            <p:nvPr/>
          </p:nvSpPr>
          <p:spPr>
            <a:xfrm>
              <a:off x="8352743" y="4519429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Biodiversiteit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27" descr="Profile Without Photo">
              <a:extLst>
                <a:ext uri="{FF2B5EF4-FFF2-40B4-BE49-F238E27FC236}">
                  <a16:creationId xmlns:a16="http://schemas.microsoft.com/office/drawing/2014/main" id="{1911719B-F024-8443-AF96-86F9D914806A}"/>
                </a:ext>
              </a:extLst>
            </p:cNvPr>
            <p:cNvSpPr/>
            <p:nvPr/>
          </p:nvSpPr>
          <p:spPr>
            <a:xfrm>
              <a:off x="8479483" y="5049157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Verantwoorde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recreatie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128">
              <a:extLst>
                <a:ext uri="{FF2B5EF4-FFF2-40B4-BE49-F238E27FC236}">
                  <a16:creationId xmlns:a16="http://schemas.microsoft.com/office/drawing/2014/main" id="{CAC7237F-9501-6D42-8F98-926466482FA3}"/>
                </a:ext>
              </a:extLst>
            </p:cNvPr>
            <p:cNvSpPr/>
            <p:nvPr/>
          </p:nvSpPr>
          <p:spPr>
            <a:xfrm>
              <a:off x="8617437" y="5582902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TGG &amp; </a:t>
              </a:r>
              <a:r>
                <a:rPr lang="nl-NL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Halfverharding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Oval 129">
              <a:extLst>
                <a:ext uri="{FF2B5EF4-FFF2-40B4-BE49-F238E27FC236}">
                  <a16:creationId xmlns:a16="http://schemas.microsoft.com/office/drawing/2014/main" id="{6FCD2CD0-2B20-5645-B28C-E5B99ED34E0D}"/>
                </a:ext>
              </a:extLst>
            </p:cNvPr>
            <p:cNvSpPr/>
            <p:nvPr/>
          </p:nvSpPr>
          <p:spPr>
            <a:xfrm>
              <a:off x="8171947" y="4367316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" name="Group 132" descr="Hierarchy Level 3 Item 5">
            <a:extLst>
              <a:ext uri="{FF2B5EF4-FFF2-40B4-BE49-F238E27FC236}">
                <a16:creationId xmlns:a16="http://schemas.microsoft.com/office/drawing/2014/main" id="{4583AFC6-D72B-E948-B8CB-58E4E3225AC2}"/>
              </a:ext>
            </a:extLst>
          </p:cNvPr>
          <p:cNvGrpSpPr/>
          <p:nvPr/>
        </p:nvGrpSpPr>
        <p:grpSpPr>
          <a:xfrm>
            <a:off x="3969727" y="2616914"/>
            <a:ext cx="2111037" cy="2317073"/>
            <a:chOff x="8090400" y="3733829"/>
            <a:chExt cx="2111037" cy="2317073"/>
          </a:xfrm>
        </p:grpSpPr>
        <p:cxnSp>
          <p:nvCxnSpPr>
            <p:cNvPr id="47" name="Connector: Elbow 133">
              <a:extLst>
                <a:ext uri="{FF2B5EF4-FFF2-40B4-BE49-F238E27FC236}">
                  <a16:creationId xmlns:a16="http://schemas.microsoft.com/office/drawing/2014/main" id="{33779460-D671-B445-A2AB-9E8FD3B1B727}"/>
                </a:ext>
              </a:extLst>
            </p:cNvPr>
            <p:cNvCxnSpPr>
              <a:cxnSpLocks/>
              <a:stCxn id="54" idx="4"/>
              <a:endCxn id="51" idx="1"/>
            </p:cNvCxnSpPr>
            <p:nvPr/>
          </p:nvCxnSpPr>
          <p:spPr>
            <a:xfrm rot="16200000" flipH="1">
              <a:off x="8123289" y="4523974"/>
              <a:ext cx="314113" cy="14479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136">
              <a:extLst>
                <a:ext uri="{FF2B5EF4-FFF2-40B4-BE49-F238E27FC236}">
                  <a16:creationId xmlns:a16="http://schemas.microsoft.com/office/drawing/2014/main" id="{70EC4774-4847-0443-9E17-625846F65E8E}"/>
                </a:ext>
              </a:extLst>
            </p:cNvPr>
            <p:cNvCxnSpPr>
              <a:cxnSpLocks/>
              <a:stCxn id="54" idx="4"/>
              <a:endCxn id="52" idx="1"/>
            </p:cNvCxnSpPr>
            <p:nvPr/>
          </p:nvCxnSpPr>
          <p:spPr>
            <a:xfrm rot="16200000" flipH="1">
              <a:off x="7921795" y="4725468"/>
              <a:ext cx="843841" cy="27153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or: Elbow 140">
              <a:extLst>
                <a:ext uri="{FF2B5EF4-FFF2-40B4-BE49-F238E27FC236}">
                  <a16:creationId xmlns:a16="http://schemas.microsoft.com/office/drawing/2014/main" id="{B8E89E82-F11D-6144-A660-0AA29DB2D003}"/>
                </a:ext>
              </a:extLst>
            </p:cNvPr>
            <p:cNvCxnSpPr>
              <a:cxnSpLocks/>
              <a:stCxn id="54" idx="4"/>
              <a:endCxn id="53" idx="1"/>
            </p:cNvCxnSpPr>
            <p:nvPr/>
          </p:nvCxnSpPr>
          <p:spPr>
            <a:xfrm rot="16200000" flipH="1">
              <a:off x="7723899" y="4923364"/>
              <a:ext cx="1377586" cy="409490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151">
              <a:extLst>
                <a:ext uri="{FF2B5EF4-FFF2-40B4-BE49-F238E27FC236}">
                  <a16:creationId xmlns:a16="http://schemas.microsoft.com/office/drawing/2014/main" id="{6D45C0B9-786C-3E46-8D54-AFC11E7640F0}"/>
                </a:ext>
              </a:extLst>
            </p:cNvPr>
            <p:cNvSpPr/>
            <p:nvPr/>
          </p:nvSpPr>
          <p:spPr>
            <a:xfrm>
              <a:off x="8090400" y="3733829"/>
              <a:ext cx="1836000" cy="64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" tIns="5080" rIns="5080" bIns="5080" numCol="1" spcCol="1270" anchor="ctr" anchorCtr="0">
              <a:noAutofit/>
            </a:bodyPr>
            <a:lstStyle/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 &amp; COMMUNICATIE</a:t>
              </a:r>
            </a:p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PROMOTIE</a:t>
              </a:r>
            </a:p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CONTACT OVERHEDEN</a:t>
              </a:r>
            </a:p>
          </p:txBody>
        </p:sp>
        <p:sp>
          <p:nvSpPr>
            <p:cNvPr id="51" name="Rectangle 152" descr="Profile Without Photo">
              <a:extLst>
                <a:ext uri="{FF2B5EF4-FFF2-40B4-BE49-F238E27FC236}">
                  <a16:creationId xmlns:a16="http://schemas.microsoft.com/office/drawing/2014/main" id="{77C84C33-DB48-B240-A3C9-0FA01C4B559D}"/>
                </a:ext>
              </a:extLst>
            </p:cNvPr>
            <p:cNvSpPr/>
            <p:nvPr/>
          </p:nvSpPr>
          <p:spPr>
            <a:xfrm>
              <a:off x="8352743" y="4519429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Secretariaat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153" descr="Profile Without Photo">
              <a:extLst>
                <a:ext uri="{FF2B5EF4-FFF2-40B4-BE49-F238E27FC236}">
                  <a16:creationId xmlns:a16="http://schemas.microsoft.com/office/drawing/2014/main" id="{77A36C07-FB7E-FF4B-A611-69AE35BF9B39}"/>
                </a:ext>
              </a:extLst>
            </p:cNvPr>
            <p:cNvSpPr/>
            <p:nvPr/>
          </p:nvSpPr>
          <p:spPr>
            <a:xfrm>
              <a:off x="8479483" y="5049157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Promotie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activiteiten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53" name="Rectangle 154">
              <a:extLst>
                <a:ext uri="{FF2B5EF4-FFF2-40B4-BE49-F238E27FC236}">
                  <a16:creationId xmlns:a16="http://schemas.microsoft.com/office/drawing/2014/main" id="{F3C11AAD-7957-AE4E-A98C-B055D0411187}"/>
                </a:ext>
              </a:extLst>
            </p:cNvPr>
            <p:cNvSpPr/>
            <p:nvPr/>
          </p:nvSpPr>
          <p:spPr>
            <a:xfrm>
              <a:off x="8617437" y="5582902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nl-NL" sz="1000" dirty="0">
                  <a:solidFill>
                    <a:schemeClr val="bg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Lid werkgroep</a:t>
              </a:r>
            </a:p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Hoogwaterveiligheid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Oval 155">
              <a:extLst>
                <a:ext uri="{FF2B5EF4-FFF2-40B4-BE49-F238E27FC236}">
                  <a16:creationId xmlns:a16="http://schemas.microsoft.com/office/drawing/2014/main" id="{BDD89129-154D-DD45-9461-A4C7263BDC3D}"/>
                </a:ext>
              </a:extLst>
            </p:cNvPr>
            <p:cNvSpPr/>
            <p:nvPr/>
          </p:nvSpPr>
          <p:spPr>
            <a:xfrm>
              <a:off x="8171947" y="4367316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156" descr="Hierarchy Level 3 Item 5">
            <a:extLst>
              <a:ext uri="{FF2B5EF4-FFF2-40B4-BE49-F238E27FC236}">
                <a16:creationId xmlns:a16="http://schemas.microsoft.com/office/drawing/2014/main" id="{981EF82B-DE7B-4B4F-B1E1-FF22CBEE7810}"/>
              </a:ext>
            </a:extLst>
          </p:cNvPr>
          <p:cNvGrpSpPr/>
          <p:nvPr/>
        </p:nvGrpSpPr>
        <p:grpSpPr>
          <a:xfrm>
            <a:off x="1508257" y="2623008"/>
            <a:ext cx="2111037" cy="2317073"/>
            <a:chOff x="8090400" y="3733829"/>
            <a:chExt cx="2111037" cy="2317073"/>
          </a:xfrm>
        </p:grpSpPr>
        <p:cxnSp>
          <p:nvCxnSpPr>
            <p:cNvPr id="56" name="Connector: Elbow 157">
              <a:extLst>
                <a:ext uri="{FF2B5EF4-FFF2-40B4-BE49-F238E27FC236}">
                  <a16:creationId xmlns:a16="http://schemas.microsoft.com/office/drawing/2014/main" id="{1AC1483A-B6A1-7B44-AC56-2A35517A15DC}"/>
                </a:ext>
              </a:extLst>
            </p:cNvPr>
            <p:cNvCxnSpPr>
              <a:cxnSpLocks/>
              <a:stCxn id="63" idx="4"/>
              <a:endCxn id="60" idx="1"/>
            </p:cNvCxnSpPr>
            <p:nvPr/>
          </p:nvCxnSpPr>
          <p:spPr>
            <a:xfrm rot="16200000" flipH="1">
              <a:off x="8123289" y="4523974"/>
              <a:ext cx="314113" cy="14479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or: Elbow 158">
              <a:extLst>
                <a:ext uri="{FF2B5EF4-FFF2-40B4-BE49-F238E27FC236}">
                  <a16:creationId xmlns:a16="http://schemas.microsoft.com/office/drawing/2014/main" id="{DBD3D649-C9AA-4749-BBC9-349CF38E1B88}"/>
                </a:ext>
              </a:extLst>
            </p:cNvPr>
            <p:cNvCxnSpPr>
              <a:cxnSpLocks/>
              <a:stCxn id="63" idx="4"/>
              <a:endCxn id="61" idx="1"/>
            </p:cNvCxnSpPr>
            <p:nvPr/>
          </p:nvCxnSpPr>
          <p:spPr>
            <a:xfrm rot="16200000" flipH="1">
              <a:off x="7921795" y="4725468"/>
              <a:ext cx="843841" cy="27153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159">
              <a:extLst>
                <a:ext uri="{FF2B5EF4-FFF2-40B4-BE49-F238E27FC236}">
                  <a16:creationId xmlns:a16="http://schemas.microsoft.com/office/drawing/2014/main" id="{749A207A-C175-1045-82CB-46EB13F6F7C1}"/>
                </a:ext>
              </a:extLst>
            </p:cNvPr>
            <p:cNvCxnSpPr>
              <a:cxnSpLocks/>
              <a:stCxn id="63" idx="4"/>
              <a:endCxn id="62" idx="1"/>
            </p:cNvCxnSpPr>
            <p:nvPr/>
          </p:nvCxnSpPr>
          <p:spPr>
            <a:xfrm rot="16200000" flipH="1">
              <a:off x="7723899" y="4923364"/>
              <a:ext cx="1377586" cy="409490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160">
              <a:extLst>
                <a:ext uri="{FF2B5EF4-FFF2-40B4-BE49-F238E27FC236}">
                  <a16:creationId xmlns:a16="http://schemas.microsoft.com/office/drawing/2014/main" id="{A02009D9-ADF4-3D44-AD41-65FDBFC87144}"/>
                </a:ext>
              </a:extLst>
            </p:cNvPr>
            <p:cNvSpPr/>
            <p:nvPr/>
          </p:nvSpPr>
          <p:spPr>
            <a:xfrm>
              <a:off x="8090400" y="3733829"/>
              <a:ext cx="1836000" cy="64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" tIns="5080" rIns="5080" bIns="5080" numCol="1" spcCol="1270" anchor="ctr" anchorCtr="0">
              <a:noAutofit/>
            </a:bodyPr>
            <a:lstStyle/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VERENIGINGSBELEID &amp; </a:t>
              </a:r>
            </a:p>
            <a:p>
              <a:pPr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ORGANISATIE</a:t>
              </a:r>
            </a:p>
            <a:p>
              <a:pPr indent="-108000" defTabSz="355600">
                <a:lnSpc>
                  <a:spcPct val="90000"/>
                </a:lnSpc>
                <a:spcBef>
                  <a:spcPct val="0"/>
                </a:spcBef>
                <a:buFont typeface="Wingdings" panose="05000000000000000000" pitchFamily="2" charset="2"/>
                <a:buChar char="§"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RELATIE MANAGEMENT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161" descr="Profile Without Photo">
              <a:extLst>
                <a:ext uri="{FF2B5EF4-FFF2-40B4-BE49-F238E27FC236}">
                  <a16:creationId xmlns:a16="http://schemas.microsoft.com/office/drawing/2014/main" id="{8B495BF4-57E5-C640-A5B7-E93F3BE3C231}"/>
                </a:ext>
              </a:extLst>
            </p:cNvPr>
            <p:cNvSpPr/>
            <p:nvPr/>
          </p:nvSpPr>
          <p:spPr>
            <a:xfrm>
              <a:off x="8352743" y="4519429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Relatie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management/ </a:t>
              </a:r>
              <a:r>
                <a:rPr lang="en-US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beheer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(intern &amp; extern) </a:t>
              </a:r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62" descr="Profile Without Photo">
              <a:extLst>
                <a:ext uri="{FF2B5EF4-FFF2-40B4-BE49-F238E27FC236}">
                  <a16:creationId xmlns:a16="http://schemas.microsoft.com/office/drawing/2014/main" id="{4665661E-25E0-6D4C-955F-F7E8CF2108C9}"/>
                </a:ext>
              </a:extLst>
            </p:cNvPr>
            <p:cNvSpPr/>
            <p:nvPr/>
          </p:nvSpPr>
          <p:spPr>
            <a:xfrm>
              <a:off x="8479483" y="5049157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kumimoji="0" lang="nl-NL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Verantwoorde recreatie</a:t>
              </a:r>
              <a:r>
                <a:rPr lang="en-US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US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3">
              <a:extLst>
                <a:ext uri="{FF2B5EF4-FFF2-40B4-BE49-F238E27FC236}">
                  <a16:creationId xmlns:a16="http://schemas.microsoft.com/office/drawing/2014/main" id="{9E4284EA-8AB8-BD4E-BFAF-740770004B4E}"/>
                </a:ext>
              </a:extLst>
            </p:cNvPr>
            <p:cNvSpPr/>
            <p:nvPr/>
          </p:nvSpPr>
          <p:spPr>
            <a:xfrm>
              <a:off x="8617437" y="5582902"/>
              <a:ext cx="1584000" cy="46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defTabSz="355600">
                <a:spcBef>
                  <a:spcPct val="0"/>
                </a:spcBef>
                <a:spcAft>
                  <a:spcPts val="300"/>
                </a:spcAft>
              </a:pPr>
              <a:r>
                <a:rPr lang="nl-NL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Zwerfvuil</a:t>
              </a:r>
              <a:endPara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Oval 164">
              <a:extLst>
                <a:ext uri="{FF2B5EF4-FFF2-40B4-BE49-F238E27FC236}">
                  <a16:creationId xmlns:a16="http://schemas.microsoft.com/office/drawing/2014/main" id="{0DEC031B-6DED-774F-828A-FA3C00211FF3}"/>
                </a:ext>
              </a:extLst>
            </p:cNvPr>
            <p:cNvSpPr/>
            <p:nvPr/>
          </p:nvSpPr>
          <p:spPr>
            <a:xfrm>
              <a:off x="8171947" y="4367316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Rectangle 165">
            <a:extLst>
              <a:ext uri="{FF2B5EF4-FFF2-40B4-BE49-F238E27FC236}">
                <a16:creationId xmlns:a16="http://schemas.microsoft.com/office/drawing/2014/main" id="{EB3B9C37-7A2A-FE4D-9754-A1B66DB25DF2}"/>
              </a:ext>
            </a:extLst>
          </p:cNvPr>
          <p:cNvSpPr/>
          <p:nvPr/>
        </p:nvSpPr>
        <p:spPr>
          <a:xfrm>
            <a:off x="8894753" y="5141436"/>
            <a:ext cx="1836000" cy="6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5080" rIns="5080" bIns="5080" numCol="1" spcCol="1270" anchor="ctr" anchorCtr="0">
            <a:noAutofit/>
          </a:bodyPr>
          <a:lstStyle/>
          <a:p>
            <a:pPr defTabSz="355600">
              <a:spcBef>
                <a:spcPct val="0"/>
              </a:spcBef>
              <a:spcAft>
                <a:spcPts val="300"/>
              </a:spcAft>
            </a:pPr>
            <a:r>
              <a:rPr lang="en-US" sz="1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KASCOMMISSIE : 2023</a:t>
            </a:r>
          </a:p>
          <a:p>
            <a:pPr indent="-108000" defTabSz="3556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Hans van Beek</a:t>
            </a:r>
          </a:p>
          <a:p>
            <a:pPr indent="-108000" defTabSz="3556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 van </a:t>
            </a:r>
            <a:r>
              <a:rPr lang="en-US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Berchum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108000" defTabSz="3556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 </a:t>
            </a:r>
            <a:r>
              <a:rPr lang="en-US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Ruijtenberg</a:t>
            </a:r>
            <a:endParaRPr lang="en-US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5" name="Straight Connector 10">
            <a:extLst>
              <a:ext uri="{FF2B5EF4-FFF2-40B4-BE49-F238E27FC236}">
                <a16:creationId xmlns:a16="http://schemas.microsoft.com/office/drawing/2014/main" id="{7EE7A786-4D1E-C44B-AE55-98ED759519EA}"/>
              </a:ext>
            </a:extLst>
          </p:cNvPr>
          <p:cNvCxnSpPr>
            <a:cxnSpLocks/>
          </p:cNvCxnSpPr>
          <p:nvPr/>
        </p:nvCxnSpPr>
        <p:spPr>
          <a:xfrm>
            <a:off x="9781309" y="2717566"/>
            <a:ext cx="156899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79">
            <a:extLst>
              <a:ext uri="{FF2B5EF4-FFF2-40B4-BE49-F238E27FC236}">
                <a16:creationId xmlns:a16="http://schemas.microsoft.com/office/drawing/2014/main" id="{47789389-E811-344C-A19C-45AAF37AF2D7}"/>
              </a:ext>
            </a:extLst>
          </p:cNvPr>
          <p:cNvCxnSpPr>
            <a:cxnSpLocks/>
          </p:cNvCxnSpPr>
          <p:nvPr/>
        </p:nvCxnSpPr>
        <p:spPr>
          <a:xfrm>
            <a:off x="11350305" y="2717566"/>
            <a:ext cx="0" cy="274604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80">
            <a:extLst>
              <a:ext uri="{FF2B5EF4-FFF2-40B4-BE49-F238E27FC236}">
                <a16:creationId xmlns:a16="http://schemas.microsoft.com/office/drawing/2014/main" id="{867C97F5-3754-B845-BD76-4C207286B7BF}"/>
              </a:ext>
            </a:extLst>
          </p:cNvPr>
          <p:cNvCxnSpPr>
            <a:cxnSpLocks/>
          </p:cNvCxnSpPr>
          <p:nvPr/>
        </p:nvCxnSpPr>
        <p:spPr>
          <a:xfrm>
            <a:off x="10722364" y="5463611"/>
            <a:ext cx="63858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Afbeelding 1">
            <a:extLst>
              <a:ext uri="{FF2B5EF4-FFF2-40B4-BE49-F238E27FC236}">
                <a16:creationId xmlns:a16="http://schemas.microsoft.com/office/drawing/2014/main" id="{1246E508-D97B-8249-8ABD-E24AD5DAF1F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2209" y="127939"/>
            <a:ext cx="2268220" cy="909955"/>
          </a:xfrm>
          <a:prstGeom prst="rect">
            <a:avLst/>
          </a:prstGeom>
        </p:spPr>
      </p:pic>
      <p:sp>
        <p:nvSpPr>
          <p:cNvPr id="2" name="Title 2">
            <a:extLst>
              <a:ext uri="{FF2B5EF4-FFF2-40B4-BE49-F238E27FC236}">
                <a16:creationId xmlns:a16="http://schemas.microsoft.com/office/drawing/2014/main" id="{4DC46C8A-F278-60AC-9091-9D304B57A927}"/>
              </a:ext>
            </a:extLst>
          </p:cNvPr>
          <p:cNvSpPr txBox="1">
            <a:spLocks/>
          </p:cNvSpPr>
          <p:nvPr/>
        </p:nvSpPr>
        <p:spPr>
          <a:xfrm>
            <a:off x="1449933" y="409575"/>
            <a:ext cx="9604375" cy="64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nl-NL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Bewonersvereniging </a:t>
            </a:r>
            <a:r>
              <a:rPr lang="nl-NL" sz="18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noordwaard</a:t>
            </a:r>
            <a:endParaRPr lang="nl-NL" sz="1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>
              <a:lnSpc>
                <a:spcPct val="170000"/>
              </a:lnSpc>
            </a:pPr>
            <a:r>
              <a:rPr lang="nl-NL" sz="17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Organisatie structuur</a:t>
            </a:r>
            <a:endParaRPr lang="en-US" sz="11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6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Soepnel</dc:creator>
  <cp:lastModifiedBy>John Soepnel</cp:lastModifiedBy>
  <cp:revision>1</cp:revision>
  <dcterms:created xsi:type="dcterms:W3CDTF">2023-01-09T09:16:50Z</dcterms:created>
  <dcterms:modified xsi:type="dcterms:W3CDTF">2023-01-09T09:17:26Z</dcterms:modified>
</cp:coreProperties>
</file>